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32400875"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6" userDrawn="1">
          <p15:clr>
            <a:srgbClr val="A4A3A4"/>
          </p15:clr>
        </p15:guide>
        <p15:guide id="2" pos="102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varScale="1">
        <p:scale>
          <a:sx n="12" d="100"/>
          <a:sy n="12" d="100"/>
        </p:scale>
        <p:origin x="2124" y="114"/>
      </p:cViewPr>
      <p:guideLst>
        <p:guide orient="horz" pos="13606"/>
        <p:guide pos="1020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30066" y="7070108"/>
            <a:ext cx="27540744" cy="15040222"/>
          </a:xfrm>
        </p:spPr>
        <p:txBody>
          <a:bodyPr anchor="b"/>
          <a:lstStyle>
            <a:lvl1pPr algn="ctr">
              <a:defRPr sz="2126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050110" y="22690338"/>
            <a:ext cx="24300656" cy="10430151"/>
          </a:xfrm>
        </p:spPr>
        <p:txBody>
          <a:bodyPr/>
          <a:lstStyle>
            <a:lvl1pPr marL="0" indent="0" algn="ctr">
              <a:buNone/>
              <a:defRPr sz="8504"/>
            </a:lvl1pPr>
            <a:lvl2pPr marL="1620042" indent="0" algn="ctr">
              <a:buNone/>
              <a:defRPr sz="7087"/>
            </a:lvl2pPr>
            <a:lvl3pPr marL="3240085" indent="0" algn="ctr">
              <a:buNone/>
              <a:defRPr sz="6378"/>
            </a:lvl3pPr>
            <a:lvl4pPr marL="4860127" indent="0" algn="ctr">
              <a:buNone/>
              <a:defRPr sz="5669"/>
            </a:lvl4pPr>
            <a:lvl5pPr marL="6480170" indent="0" algn="ctr">
              <a:buNone/>
              <a:defRPr sz="5669"/>
            </a:lvl5pPr>
            <a:lvl6pPr marL="8100212" indent="0" algn="ctr">
              <a:buNone/>
              <a:defRPr sz="5669"/>
            </a:lvl6pPr>
            <a:lvl7pPr marL="9720255" indent="0" algn="ctr">
              <a:buNone/>
              <a:defRPr sz="5669"/>
            </a:lvl7pPr>
            <a:lvl8pPr marL="11340297" indent="0" algn="ctr">
              <a:buNone/>
              <a:defRPr sz="5669"/>
            </a:lvl8pPr>
            <a:lvl9pPr marL="12960340" indent="0" algn="ctr">
              <a:buNone/>
              <a:defRPr sz="5669"/>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9F54624-5738-4ED8-9721-557D84D8C66D}" type="datetimeFigureOut">
              <a:rPr lang="es-MX" smtClean="0"/>
              <a:t>25/09/2019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216019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9F54624-5738-4ED8-9721-557D84D8C66D}" type="datetimeFigureOut">
              <a:rPr lang="es-MX" smtClean="0"/>
              <a:t>25/09/2019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3832244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210686" y="10770172"/>
            <a:ext cx="27945755" cy="17970262"/>
          </a:xfrm>
        </p:spPr>
        <p:txBody>
          <a:bodyPr anchor="b"/>
          <a:lstStyle>
            <a:lvl1pPr>
              <a:defRPr sz="2126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210686" y="28910440"/>
            <a:ext cx="27945755" cy="9450136"/>
          </a:xfrm>
        </p:spPr>
        <p:txBody>
          <a:bodyPr/>
          <a:lstStyle>
            <a:lvl1pPr marL="0" indent="0">
              <a:buNone/>
              <a:defRPr sz="8504">
                <a:solidFill>
                  <a:schemeClr val="tx1"/>
                </a:solidFill>
              </a:defRPr>
            </a:lvl1pPr>
            <a:lvl2pPr marL="1620042" indent="0">
              <a:buNone/>
              <a:defRPr sz="7087">
                <a:solidFill>
                  <a:schemeClr val="tx1">
                    <a:tint val="75000"/>
                  </a:schemeClr>
                </a:solidFill>
              </a:defRPr>
            </a:lvl2pPr>
            <a:lvl3pPr marL="3240085" indent="0">
              <a:buNone/>
              <a:defRPr sz="6378">
                <a:solidFill>
                  <a:schemeClr val="tx1">
                    <a:tint val="75000"/>
                  </a:schemeClr>
                </a:solidFill>
              </a:defRPr>
            </a:lvl3pPr>
            <a:lvl4pPr marL="4860127" indent="0">
              <a:buNone/>
              <a:defRPr sz="5669">
                <a:solidFill>
                  <a:schemeClr val="tx1">
                    <a:tint val="75000"/>
                  </a:schemeClr>
                </a:solidFill>
              </a:defRPr>
            </a:lvl4pPr>
            <a:lvl5pPr marL="6480170" indent="0">
              <a:buNone/>
              <a:defRPr sz="5669">
                <a:solidFill>
                  <a:schemeClr val="tx1">
                    <a:tint val="75000"/>
                  </a:schemeClr>
                </a:solidFill>
              </a:defRPr>
            </a:lvl5pPr>
            <a:lvl6pPr marL="8100212" indent="0">
              <a:buNone/>
              <a:defRPr sz="5669">
                <a:solidFill>
                  <a:schemeClr val="tx1">
                    <a:tint val="75000"/>
                  </a:schemeClr>
                </a:solidFill>
              </a:defRPr>
            </a:lvl6pPr>
            <a:lvl7pPr marL="9720255" indent="0">
              <a:buNone/>
              <a:defRPr sz="5669">
                <a:solidFill>
                  <a:schemeClr val="tx1">
                    <a:tint val="75000"/>
                  </a:schemeClr>
                </a:solidFill>
              </a:defRPr>
            </a:lvl7pPr>
            <a:lvl8pPr marL="11340297" indent="0">
              <a:buNone/>
              <a:defRPr sz="5669">
                <a:solidFill>
                  <a:schemeClr val="tx1">
                    <a:tint val="75000"/>
                  </a:schemeClr>
                </a:solidFill>
              </a:defRPr>
            </a:lvl8pPr>
            <a:lvl9pPr marL="12960340" indent="0">
              <a:buNone/>
              <a:defRPr sz="5669">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9F54624-5738-4ED8-9721-557D84D8C66D}" type="datetimeFigureOut">
              <a:rPr lang="es-MX" smtClean="0"/>
              <a:t>25/09/2019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3592028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227560" y="11500170"/>
            <a:ext cx="13770372" cy="274104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16402943" y="11500170"/>
            <a:ext cx="13770372" cy="274104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9F54624-5738-4ED8-9721-557D84D8C66D}" type="datetimeFigureOut">
              <a:rPr lang="es-MX" smtClean="0"/>
              <a:t>25/09/2019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3810509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231780" y="2300044"/>
            <a:ext cx="27945755" cy="835012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784" y="10590160"/>
            <a:ext cx="13707087" cy="5190073"/>
          </a:xfrm>
        </p:spPr>
        <p:txBody>
          <a:bodyPr anchor="b"/>
          <a:lstStyle>
            <a:lvl1pPr marL="0" indent="0">
              <a:buNone/>
              <a:defRPr sz="8504" b="1"/>
            </a:lvl1pPr>
            <a:lvl2pPr marL="1620042" indent="0">
              <a:buNone/>
              <a:defRPr sz="7087" b="1"/>
            </a:lvl2pPr>
            <a:lvl3pPr marL="3240085" indent="0">
              <a:buNone/>
              <a:defRPr sz="6378" b="1"/>
            </a:lvl3pPr>
            <a:lvl4pPr marL="4860127" indent="0">
              <a:buNone/>
              <a:defRPr sz="5669" b="1"/>
            </a:lvl4pPr>
            <a:lvl5pPr marL="6480170" indent="0">
              <a:buNone/>
              <a:defRPr sz="5669" b="1"/>
            </a:lvl5pPr>
            <a:lvl6pPr marL="8100212" indent="0">
              <a:buNone/>
              <a:defRPr sz="5669" b="1"/>
            </a:lvl6pPr>
            <a:lvl7pPr marL="9720255" indent="0">
              <a:buNone/>
              <a:defRPr sz="5669" b="1"/>
            </a:lvl7pPr>
            <a:lvl8pPr marL="11340297" indent="0">
              <a:buNone/>
              <a:defRPr sz="5669" b="1"/>
            </a:lvl8pPr>
            <a:lvl9pPr marL="12960340" indent="0">
              <a:buNone/>
              <a:defRPr sz="5669" b="1"/>
            </a:lvl9pPr>
          </a:lstStyle>
          <a:p>
            <a:pPr lvl="0"/>
            <a:r>
              <a:rPr lang="es-ES"/>
              <a:t>Haga clic para modificar el estilo de texto del patrón</a:t>
            </a:r>
          </a:p>
        </p:txBody>
      </p:sp>
      <p:sp>
        <p:nvSpPr>
          <p:cNvPr id="4" name="Content Placeholder 3"/>
          <p:cNvSpPr>
            <a:spLocks noGrp="1"/>
          </p:cNvSpPr>
          <p:nvPr>
            <p:ph sz="half" idx="2"/>
          </p:nvPr>
        </p:nvSpPr>
        <p:spPr>
          <a:xfrm>
            <a:off x="2231784" y="15780233"/>
            <a:ext cx="13707087" cy="2321034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16402945" y="10590160"/>
            <a:ext cx="13774592" cy="5190073"/>
          </a:xfrm>
        </p:spPr>
        <p:txBody>
          <a:bodyPr anchor="b"/>
          <a:lstStyle>
            <a:lvl1pPr marL="0" indent="0">
              <a:buNone/>
              <a:defRPr sz="8504" b="1"/>
            </a:lvl1pPr>
            <a:lvl2pPr marL="1620042" indent="0">
              <a:buNone/>
              <a:defRPr sz="7087" b="1"/>
            </a:lvl2pPr>
            <a:lvl3pPr marL="3240085" indent="0">
              <a:buNone/>
              <a:defRPr sz="6378" b="1"/>
            </a:lvl3pPr>
            <a:lvl4pPr marL="4860127" indent="0">
              <a:buNone/>
              <a:defRPr sz="5669" b="1"/>
            </a:lvl4pPr>
            <a:lvl5pPr marL="6480170" indent="0">
              <a:buNone/>
              <a:defRPr sz="5669" b="1"/>
            </a:lvl5pPr>
            <a:lvl6pPr marL="8100212" indent="0">
              <a:buNone/>
              <a:defRPr sz="5669" b="1"/>
            </a:lvl6pPr>
            <a:lvl7pPr marL="9720255" indent="0">
              <a:buNone/>
              <a:defRPr sz="5669" b="1"/>
            </a:lvl7pPr>
            <a:lvl8pPr marL="11340297" indent="0">
              <a:buNone/>
              <a:defRPr sz="5669" b="1"/>
            </a:lvl8pPr>
            <a:lvl9pPr marL="12960340" indent="0">
              <a:buNone/>
              <a:defRPr sz="5669" b="1"/>
            </a:lvl9pPr>
          </a:lstStyle>
          <a:p>
            <a:pPr lvl="0"/>
            <a:r>
              <a:rPr lang="es-ES"/>
              <a:t>Haga clic para modificar el estilo de texto del patrón</a:t>
            </a:r>
          </a:p>
        </p:txBody>
      </p:sp>
      <p:sp>
        <p:nvSpPr>
          <p:cNvPr id="6" name="Content Placeholder 5"/>
          <p:cNvSpPr>
            <a:spLocks noGrp="1"/>
          </p:cNvSpPr>
          <p:nvPr>
            <p:ph sz="quarter" idx="4"/>
          </p:nvPr>
        </p:nvSpPr>
        <p:spPr>
          <a:xfrm>
            <a:off x="16402945" y="15780233"/>
            <a:ext cx="13774592" cy="2321034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9F54624-5738-4ED8-9721-557D84D8C66D}" type="datetimeFigureOut">
              <a:rPr lang="es-MX" smtClean="0"/>
              <a:t>25/09/2019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149986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9F54624-5738-4ED8-9721-557D84D8C66D}" type="datetimeFigureOut">
              <a:rPr lang="es-MX" smtClean="0"/>
              <a:t>25/09/2019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2315483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F54624-5738-4ED8-9721-557D84D8C66D}" type="datetimeFigureOut">
              <a:rPr lang="es-MX" smtClean="0"/>
              <a:t>25/09/2019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115770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231780" y="2880042"/>
            <a:ext cx="10450126" cy="10080149"/>
          </a:xfrm>
        </p:spPr>
        <p:txBody>
          <a:bodyPr anchor="b"/>
          <a:lstStyle>
            <a:lvl1pPr>
              <a:defRPr sz="11339"/>
            </a:lvl1pPr>
          </a:lstStyle>
          <a:p>
            <a:r>
              <a:rPr lang="es-ES"/>
              <a:t>Haga clic para modificar el estilo de título del patrón</a:t>
            </a:r>
            <a:endParaRPr lang="en-US" dirty="0"/>
          </a:p>
        </p:txBody>
      </p:sp>
      <p:sp>
        <p:nvSpPr>
          <p:cNvPr id="3" name="Content Placeholder 2"/>
          <p:cNvSpPr>
            <a:spLocks noGrp="1"/>
          </p:cNvSpPr>
          <p:nvPr>
            <p:ph idx="1"/>
          </p:nvPr>
        </p:nvSpPr>
        <p:spPr>
          <a:xfrm>
            <a:off x="13774592" y="6220102"/>
            <a:ext cx="16402943" cy="30700453"/>
          </a:xfrm>
        </p:spPr>
        <p:txBody>
          <a:bodyPr/>
          <a:lstStyle>
            <a:lvl1pPr>
              <a:defRPr sz="11339"/>
            </a:lvl1pPr>
            <a:lvl2pPr>
              <a:defRPr sz="9922"/>
            </a:lvl2pPr>
            <a:lvl3pPr>
              <a:defRPr sz="8504"/>
            </a:lvl3pPr>
            <a:lvl4pPr>
              <a:defRPr sz="7087"/>
            </a:lvl4pPr>
            <a:lvl5pPr>
              <a:defRPr sz="7087"/>
            </a:lvl5pPr>
            <a:lvl6pPr>
              <a:defRPr sz="7087"/>
            </a:lvl6pPr>
            <a:lvl7pPr>
              <a:defRPr sz="7087"/>
            </a:lvl7pPr>
            <a:lvl8pPr>
              <a:defRPr sz="7087"/>
            </a:lvl8pPr>
            <a:lvl9pPr>
              <a:defRPr sz="7087"/>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231780" y="12960191"/>
            <a:ext cx="10450126" cy="24010358"/>
          </a:xfrm>
        </p:spPr>
        <p:txBody>
          <a:bodyPr/>
          <a:lstStyle>
            <a:lvl1pPr marL="0" indent="0">
              <a:buNone/>
              <a:defRPr sz="5669"/>
            </a:lvl1pPr>
            <a:lvl2pPr marL="1620042" indent="0">
              <a:buNone/>
              <a:defRPr sz="4961"/>
            </a:lvl2pPr>
            <a:lvl3pPr marL="3240085" indent="0">
              <a:buNone/>
              <a:defRPr sz="4252"/>
            </a:lvl3pPr>
            <a:lvl4pPr marL="4860127" indent="0">
              <a:buNone/>
              <a:defRPr sz="3543"/>
            </a:lvl4pPr>
            <a:lvl5pPr marL="6480170" indent="0">
              <a:buNone/>
              <a:defRPr sz="3543"/>
            </a:lvl5pPr>
            <a:lvl6pPr marL="8100212" indent="0">
              <a:buNone/>
              <a:defRPr sz="3543"/>
            </a:lvl6pPr>
            <a:lvl7pPr marL="9720255" indent="0">
              <a:buNone/>
              <a:defRPr sz="3543"/>
            </a:lvl7pPr>
            <a:lvl8pPr marL="11340297" indent="0">
              <a:buNone/>
              <a:defRPr sz="3543"/>
            </a:lvl8pPr>
            <a:lvl9pPr marL="12960340" indent="0">
              <a:buNone/>
              <a:defRPr sz="3543"/>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9F54624-5738-4ED8-9721-557D84D8C66D}" type="datetimeFigureOut">
              <a:rPr lang="es-MX" smtClean="0"/>
              <a:t>25/09/2019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1525811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231780" y="2880042"/>
            <a:ext cx="10450126" cy="10080149"/>
          </a:xfrm>
        </p:spPr>
        <p:txBody>
          <a:bodyPr anchor="b"/>
          <a:lstStyle>
            <a:lvl1pPr>
              <a:defRPr sz="11339"/>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3774592" y="6220102"/>
            <a:ext cx="16402943" cy="30700453"/>
          </a:xfrm>
        </p:spPr>
        <p:txBody>
          <a:bodyPr anchor="t"/>
          <a:lstStyle>
            <a:lvl1pPr marL="0" indent="0">
              <a:buNone/>
              <a:defRPr sz="11339"/>
            </a:lvl1pPr>
            <a:lvl2pPr marL="1620042" indent="0">
              <a:buNone/>
              <a:defRPr sz="9922"/>
            </a:lvl2pPr>
            <a:lvl3pPr marL="3240085" indent="0">
              <a:buNone/>
              <a:defRPr sz="8504"/>
            </a:lvl3pPr>
            <a:lvl4pPr marL="4860127" indent="0">
              <a:buNone/>
              <a:defRPr sz="7087"/>
            </a:lvl4pPr>
            <a:lvl5pPr marL="6480170" indent="0">
              <a:buNone/>
              <a:defRPr sz="7087"/>
            </a:lvl5pPr>
            <a:lvl6pPr marL="8100212" indent="0">
              <a:buNone/>
              <a:defRPr sz="7087"/>
            </a:lvl6pPr>
            <a:lvl7pPr marL="9720255" indent="0">
              <a:buNone/>
              <a:defRPr sz="7087"/>
            </a:lvl7pPr>
            <a:lvl8pPr marL="11340297" indent="0">
              <a:buNone/>
              <a:defRPr sz="7087"/>
            </a:lvl8pPr>
            <a:lvl9pPr marL="12960340" indent="0">
              <a:buNone/>
              <a:defRPr sz="7087"/>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231780" y="12960191"/>
            <a:ext cx="10450126" cy="24010358"/>
          </a:xfrm>
        </p:spPr>
        <p:txBody>
          <a:bodyPr/>
          <a:lstStyle>
            <a:lvl1pPr marL="0" indent="0">
              <a:buNone/>
              <a:defRPr sz="5669"/>
            </a:lvl1pPr>
            <a:lvl2pPr marL="1620042" indent="0">
              <a:buNone/>
              <a:defRPr sz="4961"/>
            </a:lvl2pPr>
            <a:lvl3pPr marL="3240085" indent="0">
              <a:buNone/>
              <a:defRPr sz="4252"/>
            </a:lvl3pPr>
            <a:lvl4pPr marL="4860127" indent="0">
              <a:buNone/>
              <a:defRPr sz="3543"/>
            </a:lvl4pPr>
            <a:lvl5pPr marL="6480170" indent="0">
              <a:buNone/>
              <a:defRPr sz="3543"/>
            </a:lvl5pPr>
            <a:lvl6pPr marL="8100212" indent="0">
              <a:buNone/>
              <a:defRPr sz="3543"/>
            </a:lvl6pPr>
            <a:lvl7pPr marL="9720255" indent="0">
              <a:buNone/>
              <a:defRPr sz="3543"/>
            </a:lvl7pPr>
            <a:lvl8pPr marL="11340297" indent="0">
              <a:buNone/>
              <a:defRPr sz="3543"/>
            </a:lvl8pPr>
            <a:lvl9pPr marL="12960340" indent="0">
              <a:buNone/>
              <a:defRPr sz="3543"/>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9F54624-5738-4ED8-9721-557D84D8C66D}" type="datetimeFigureOut">
              <a:rPr lang="es-MX" smtClean="0"/>
              <a:t>25/09/2019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3734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9F54624-5738-4ED8-9721-557D84D8C66D}" type="datetimeFigureOut">
              <a:rPr lang="es-MX" smtClean="0"/>
              <a:t>25/09/2019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1094736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6878" y="2300034"/>
            <a:ext cx="6986439" cy="366105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27562" y="2300034"/>
            <a:ext cx="20554305" cy="366105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9F54624-5738-4ED8-9721-557D84D8C66D}" type="datetimeFigureOut">
              <a:rPr lang="es-MX" smtClean="0"/>
              <a:t>25/09/2019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640CE62-7D5D-4076-895F-1F71E30C93F3}" type="slidenum">
              <a:rPr lang="es-MX" smtClean="0"/>
              <a:t>‹Nº›</a:t>
            </a:fld>
            <a:endParaRPr lang="es-MX"/>
          </a:p>
        </p:txBody>
      </p:sp>
    </p:spTree>
    <p:extLst>
      <p:ext uri="{BB962C8B-B14F-4D97-AF65-F5344CB8AC3E}">
        <p14:creationId xmlns:p14="http://schemas.microsoft.com/office/powerpoint/2010/main" val="1509035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560" y="2300044"/>
            <a:ext cx="27945755" cy="835012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27560" y="11500170"/>
            <a:ext cx="27945755" cy="2741040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227560" y="40040601"/>
            <a:ext cx="7290197"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89F54624-5738-4ED8-9721-557D84D8C66D}" type="datetimeFigureOut">
              <a:rPr lang="es-MX" smtClean="0"/>
              <a:t>25/09/2019</a:t>
            </a:fld>
            <a:endParaRPr lang="es-MX"/>
          </a:p>
        </p:txBody>
      </p:sp>
      <p:sp>
        <p:nvSpPr>
          <p:cNvPr id="5" name="Footer Placeholder 4"/>
          <p:cNvSpPr>
            <a:spLocks noGrp="1"/>
          </p:cNvSpPr>
          <p:nvPr>
            <p:ph type="ftr" sz="quarter" idx="3"/>
          </p:nvPr>
        </p:nvSpPr>
        <p:spPr>
          <a:xfrm>
            <a:off x="10732790" y="40040601"/>
            <a:ext cx="10935295"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22883118" y="40040601"/>
            <a:ext cx="7290197"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D640CE62-7D5D-4076-895F-1F71E30C93F3}" type="slidenum">
              <a:rPr lang="es-MX" smtClean="0"/>
              <a:t>‹Nº›</a:t>
            </a:fld>
            <a:endParaRPr lang="es-MX"/>
          </a:p>
        </p:txBody>
      </p:sp>
    </p:spTree>
    <p:extLst>
      <p:ext uri="{BB962C8B-B14F-4D97-AF65-F5344CB8AC3E}">
        <p14:creationId xmlns:p14="http://schemas.microsoft.com/office/powerpoint/2010/main" val="40126238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40085" rtl="0" eaLnBrk="1" latinLnBrk="0" hangingPunct="1">
        <a:lnSpc>
          <a:spcPct val="90000"/>
        </a:lnSpc>
        <a:spcBef>
          <a:spcPct val="0"/>
        </a:spcBef>
        <a:buNone/>
        <a:defRPr sz="15591" kern="1200">
          <a:solidFill>
            <a:schemeClr val="tx1"/>
          </a:solidFill>
          <a:latin typeface="+mj-lt"/>
          <a:ea typeface="+mj-ea"/>
          <a:cs typeface="+mj-cs"/>
        </a:defRPr>
      </a:lvl1pPr>
    </p:titleStyle>
    <p:bodyStyle>
      <a:lvl1pPr marL="810021" indent="-810021" algn="l" defTabSz="3240085" rtl="0" eaLnBrk="1" latinLnBrk="0" hangingPunct="1">
        <a:lnSpc>
          <a:spcPct val="90000"/>
        </a:lnSpc>
        <a:spcBef>
          <a:spcPts val="3543"/>
        </a:spcBef>
        <a:buFont typeface="Arial" panose="020B0604020202020204" pitchFamily="34" charset="0"/>
        <a:buChar char="•"/>
        <a:defRPr sz="9922" kern="1200">
          <a:solidFill>
            <a:schemeClr val="tx1"/>
          </a:solidFill>
          <a:latin typeface="+mn-lt"/>
          <a:ea typeface="+mn-ea"/>
          <a:cs typeface="+mn-cs"/>
        </a:defRPr>
      </a:lvl1pPr>
      <a:lvl2pPr marL="2430064" indent="-810021" algn="l" defTabSz="3240085"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50106" indent="-810021" algn="l" defTabSz="3240085" rtl="0" eaLnBrk="1" latinLnBrk="0" hangingPunct="1">
        <a:lnSpc>
          <a:spcPct val="90000"/>
        </a:lnSpc>
        <a:spcBef>
          <a:spcPts val="1772"/>
        </a:spcBef>
        <a:buFont typeface="Arial" panose="020B0604020202020204" pitchFamily="34" charset="0"/>
        <a:buChar char="•"/>
        <a:defRPr sz="7087" kern="1200">
          <a:solidFill>
            <a:schemeClr val="tx1"/>
          </a:solidFill>
          <a:latin typeface="+mn-lt"/>
          <a:ea typeface="+mn-ea"/>
          <a:cs typeface="+mn-cs"/>
        </a:defRPr>
      </a:lvl3pPr>
      <a:lvl4pPr marL="5670149" indent="-810021" algn="l" defTabSz="3240085"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90191" indent="-810021" algn="l" defTabSz="3240085"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10234" indent="-810021" algn="l" defTabSz="3240085"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30276" indent="-810021" algn="l" defTabSz="3240085"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50319" indent="-810021" algn="l" defTabSz="3240085"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70361" indent="-810021" algn="l" defTabSz="3240085"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40085" rtl="0" eaLnBrk="1" latinLnBrk="0" hangingPunct="1">
        <a:defRPr sz="6378" kern="1200">
          <a:solidFill>
            <a:schemeClr val="tx1"/>
          </a:solidFill>
          <a:latin typeface="+mn-lt"/>
          <a:ea typeface="+mn-ea"/>
          <a:cs typeface="+mn-cs"/>
        </a:defRPr>
      </a:lvl1pPr>
      <a:lvl2pPr marL="1620042" algn="l" defTabSz="3240085" rtl="0" eaLnBrk="1" latinLnBrk="0" hangingPunct="1">
        <a:defRPr sz="6378" kern="1200">
          <a:solidFill>
            <a:schemeClr val="tx1"/>
          </a:solidFill>
          <a:latin typeface="+mn-lt"/>
          <a:ea typeface="+mn-ea"/>
          <a:cs typeface="+mn-cs"/>
        </a:defRPr>
      </a:lvl2pPr>
      <a:lvl3pPr marL="3240085" algn="l" defTabSz="3240085" rtl="0" eaLnBrk="1" latinLnBrk="0" hangingPunct="1">
        <a:defRPr sz="6378" kern="1200">
          <a:solidFill>
            <a:schemeClr val="tx1"/>
          </a:solidFill>
          <a:latin typeface="+mn-lt"/>
          <a:ea typeface="+mn-ea"/>
          <a:cs typeface="+mn-cs"/>
        </a:defRPr>
      </a:lvl3pPr>
      <a:lvl4pPr marL="4860127" algn="l" defTabSz="3240085" rtl="0" eaLnBrk="1" latinLnBrk="0" hangingPunct="1">
        <a:defRPr sz="6378" kern="1200">
          <a:solidFill>
            <a:schemeClr val="tx1"/>
          </a:solidFill>
          <a:latin typeface="+mn-lt"/>
          <a:ea typeface="+mn-ea"/>
          <a:cs typeface="+mn-cs"/>
        </a:defRPr>
      </a:lvl4pPr>
      <a:lvl5pPr marL="6480170" algn="l" defTabSz="3240085" rtl="0" eaLnBrk="1" latinLnBrk="0" hangingPunct="1">
        <a:defRPr sz="6378" kern="1200">
          <a:solidFill>
            <a:schemeClr val="tx1"/>
          </a:solidFill>
          <a:latin typeface="+mn-lt"/>
          <a:ea typeface="+mn-ea"/>
          <a:cs typeface="+mn-cs"/>
        </a:defRPr>
      </a:lvl5pPr>
      <a:lvl6pPr marL="8100212" algn="l" defTabSz="3240085" rtl="0" eaLnBrk="1" latinLnBrk="0" hangingPunct="1">
        <a:defRPr sz="6378" kern="1200">
          <a:solidFill>
            <a:schemeClr val="tx1"/>
          </a:solidFill>
          <a:latin typeface="+mn-lt"/>
          <a:ea typeface="+mn-ea"/>
          <a:cs typeface="+mn-cs"/>
        </a:defRPr>
      </a:lvl6pPr>
      <a:lvl7pPr marL="9720255" algn="l" defTabSz="3240085" rtl="0" eaLnBrk="1" latinLnBrk="0" hangingPunct="1">
        <a:defRPr sz="6378" kern="1200">
          <a:solidFill>
            <a:schemeClr val="tx1"/>
          </a:solidFill>
          <a:latin typeface="+mn-lt"/>
          <a:ea typeface="+mn-ea"/>
          <a:cs typeface="+mn-cs"/>
        </a:defRPr>
      </a:lvl7pPr>
      <a:lvl8pPr marL="11340297" algn="l" defTabSz="3240085" rtl="0" eaLnBrk="1" latinLnBrk="0" hangingPunct="1">
        <a:defRPr sz="6378" kern="1200">
          <a:solidFill>
            <a:schemeClr val="tx1"/>
          </a:solidFill>
          <a:latin typeface="+mn-lt"/>
          <a:ea typeface="+mn-ea"/>
          <a:cs typeface="+mn-cs"/>
        </a:defRPr>
      </a:lvl8pPr>
      <a:lvl9pPr marL="12960340" algn="l" defTabSz="3240085"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CuadroTexto"/>
          <p:cNvSpPr txBox="1"/>
          <p:nvPr/>
        </p:nvSpPr>
        <p:spPr>
          <a:xfrm>
            <a:off x="2042273" y="3840815"/>
            <a:ext cx="20025360" cy="5632311"/>
          </a:xfrm>
          <a:prstGeom prst="rect">
            <a:avLst/>
          </a:prstGeom>
          <a:noFill/>
        </p:spPr>
        <p:txBody>
          <a:bodyPr wrap="square" rtlCol="0">
            <a:spAutoFit/>
          </a:bodyPr>
          <a:lstStyle/>
          <a:p>
            <a:pPr algn="ctr"/>
            <a:r>
              <a:rPr lang="es-US" sz="6000" b="1" dirty="0"/>
              <a:t> </a:t>
            </a:r>
            <a:r>
              <a:rPr lang="es-CO" sz="6000" b="1" dirty="0"/>
              <a:t>COMPARACIÓN DE LOS EFECTOS EN LA DISMINUCIÓN DE INCIDENCIA DE LESIONES OSTEOMUSCULARES EN MIEMBROS INFERIORES, UTILIZANDO EL MÉTODO DE PREVENCIÓN DE LESIONES FIFA11+ EN LAS JUGADORAS PROFESIONALES DEL REAL SANTANDER Y DEL ATLÉTICO BUCARAMANGA</a:t>
            </a:r>
            <a:endParaRPr lang="es-CO" sz="6000" dirty="0"/>
          </a:p>
          <a:p>
            <a:pPr algn="ctr"/>
            <a:endParaRPr lang="es-CO" sz="6000" dirty="0"/>
          </a:p>
        </p:txBody>
      </p:sp>
      <p:sp>
        <p:nvSpPr>
          <p:cNvPr id="3" name="2 CuadroTexto"/>
          <p:cNvSpPr txBox="1"/>
          <p:nvPr/>
        </p:nvSpPr>
        <p:spPr>
          <a:xfrm>
            <a:off x="950893" y="8975179"/>
            <a:ext cx="18222933" cy="2123658"/>
          </a:xfrm>
          <a:prstGeom prst="rect">
            <a:avLst/>
          </a:prstGeom>
          <a:noFill/>
        </p:spPr>
        <p:txBody>
          <a:bodyPr wrap="square" rtlCol="0">
            <a:spAutoFit/>
          </a:bodyPr>
          <a:lstStyle/>
          <a:p>
            <a:pPr algn="just"/>
            <a:r>
              <a:rPr lang="es-CO" sz="2400" dirty="0" err="1"/>
              <a:t>Bahamón</a:t>
            </a:r>
            <a:r>
              <a:rPr lang="es-CO" sz="2400" dirty="0"/>
              <a:t>-Porras Julián</a:t>
            </a:r>
            <a:r>
              <a:rPr lang="es-CO" sz="2400" baseline="30000" dirty="0"/>
              <a:t>1</a:t>
            </a:r>
            <a:r>
              <a:rPr lang="es-CO" sz="2400" dirty="0"/>
              <a:t>, Gómez-Ríos Henry</a:t>
            </a:r>
            <a:r>
              <a:rPr lang="es-CO" sz="2400" baseline="30000" dirty="0"/>
              <a:t>2</a:t>
            </a:r>
            <a:r>
              <a:rPr lang="es-CO" sz="2400" dirty="0"/>
              <a:t>, Suarez-Plata José</a:t>
            </a:r>
            <a:r>
              <a:rPr lang="es-CO" sz="2400" baseline="30000" dirty="0"/>
              <a:t>3</a:t>
            </a:r>
            <a:r>
              <a:rPr lang="es-CO" sz="2400" dirty="0"/>
              <a:t>, Gómez-García Manuel</a:t>
            </a:r>
            <a:r>
              <a:rPr lang="es-CO" sz="2400" baseline="30000" dirty="0"/>
              <a:t>4</a:t>
            </a:r>
            <a:r>
              <a:rPr lang="es-CO" sz="2400" dirty="0"/>
              <a:t>, Villamizar-Pabón Jaime</a:t>
            </a:r>
            <a:r>
              <a:rPr lang="es-CO" sz="2400" baseline="30000" dirty="0"/>
              <a:t>5</a:t>
            </a:r>
            <a:endParaRPr lang="es-CO" sz="2400" dirty="0"/>
          </a:p>
          <a:p>
            <a:pPr algn="just"/>
            <a:r>
              <a:rPr lang="es-CO" dirty="0"/>
              <a:t> </a:t>
            </a:r>
          </a:p>
          <a:p>
            <a:pPr algn="just"/>
            <a:r>
              <a:rPr lang="es-CO" dirty="0"/>
              <a:t>1. Profesional en cultura física y deporte. Re-adaptador deportivo Club Atlético Bucaramanga Femenino.</a:t>
            </a:r>
          </a:p>
          <a:p>
            <a:pPr algn="just"/>
            <a:r>
              <a:rPr lang="es-CO" dirty="0"/>
              <a:t>2. Médico general, Clínica de la Policía Nacional. Bucaramanga, Colombia.</a:t>
            </a:r>
          </a:p>
          <a:p>
            <a:pPr algn="just"/>
            <a:r>
              <a:rPr lang="es-CO" dirty="0"/>
              <a:t>3. Médico general, Clínica Chicamocha. Bucaramanga, Colombia.</a:t>
            </a:r>
          </a:p>
          <a:p>
            <a:pPr algn="just"/>
            <a:r>
              <a:rPr lang="es-CO" dirty="0"/>
              <a:t>4. Médico general, Clínica FOSCAL .Bucaramanga, Colombia.</a:t>
            </a:r>
          </a:p>
          <a:p>
            <a:pPr algn="just"/>
            <a:r>
              <a:rPr lang="es-CO" dirty="0"/>
              <a:t>5. Cirujano de hombro y rodilla, Clínica OMIMED. Bucaramanga, Colombia.</a:t>
            </a:r>
          </a:p>
        </p:txBody>
      </p:sp>
      <p:sp>
        <p:nvSpPr>
          <p:cNvPr id="5" name="4 CuadroTexto"/>
          <p:cNvSpPr txBox="1"/>
          <p:nvPr/>
        </p:nvSpPr>
        <p:spPr>
          <a:xfrm>
            <a:off x="1780451" y="13174203"/>
            <a:ext cx="14018159" cy="13757612"/>
          </a:xfrm>
          <a:prstGeom prst="rect">
            <a:avLst/>
          </a:prstGeom>
          <a:noFill/>
        </p:spPr>
        <p:txBody>
          <a:bodyPr wrap="square" rtlCol="0">
            <a:spAutoFit/>
          </a:bodyPr>
          <a:lstStyle/>
          <a:p>
            <a:pPr algn="ctr"/>
            <a:r>
              <a:rPr lang="es-CO" sz="4400" b="1" dirty="0"/>
              <a:t>INTRODUCCIÓN</a:t>
            </a:r>
          </a:p>
          <a:p>
            <a:pPr algn="ctr"/>
            <a:endParaRPr lang="es-CO" sz="4400" b="1" dirty="0"/>
          </a:p>
          <a:p>
            <a:pPr algn="just"/>
            <a:r>
              <a:rPr lang="es-CO" sz="3200" dirty="0"/>
              <a:t>Las lesiones osteomusculares son resultado de la aplicación de fuerzas sobre el cuerpo, que superan la capacidad de resistencia de los músculos, tendones, ligamentos y demás estructuras del aparato locomotor. Estas pueden ser agudas presentando dolor intenso e inflamación, o de tipo crónicas en las que en dolor va a ser persistente incluso en reposo generando dificultad para el movimiento. Las mujeres son más vulnerables a lesiones en miembros inferiores, principalmente a los esguinces de tobillo y a lesiones de ligamento cruzado anterior; el cual es 10 veces más frecuente que en los jugadores de futbol masculino (1).</a:t>
            </a:r>
          </a:p>
          <a:p>
            <a:pPr algn="just"/>
            <a:endParaRPr lang="es-CO" sz="3200" dirty="0"/>
          </a:p>
          <a:p>
            <a:pPr algn="just"/>
            <a:r>
              <a:rPr lang="es-CO" sz="3200" dirty="0"/>
              <a:t>El programa de prevención de lesiones FIFA11+ es un complejo método de calentamiento integral que debe ser ejecutado antes de cada sesión de entrenamiento; para que este sea efectivo, los ejercicios deben ser practicados correctamente y de forma regular. Este es un sistema multimodal dividido en varias fases, algunas con ejercicios de carrera lenta combinados con estiramiento, hay otras que se centran en propiocepción, fortalecimiento de zona media y de miembros inferiores, y otras en agilidad. Su realización es de 15 ejercicios y debe hacerse al menos dos veces por semana (2).</a:t>
            </a:r>
          </a:p>
          <a:p>
            <a:pPr algn="just"/>
            <a:endParaRPr lang="es-CO" sz="3200" dirty="0"/>
          </a:p>
          <a:p>
            <a:pPr algn="just"/>
            <a:r>
              <a:rPr lang="es-CO" sz="3200" dirty="0"/>
              <a:t>Un estudio llevado a cabo con 2,000 jugadoras juveniles de fútbol a quienes se le aplicó el programa FIFA11+, evidenció una disminución del 30-50% de lesiones osteomusculares en miembros inferiores  comparado con aquellas que calentaron de la forma habitual. Esto evidencia que este método es efectivo para disminuir la tasa de lesiones en miembros inferiores, resultados que queremos extrapolar en nuestra población (3).</a:t>
            </a:r>
          </a:p>
        </p:txBody>
      </p:sp>
      <p:sp>
        <p:nvSpPr>
          <p:cNvPr id="6" name="5 CuadroTexto"/>
          <p:cNvSpPr txBox="1"/>
          <p:nvPr/>
        </p:nvSpPr>
        <p:spPr>
          <a:xfrm>
            <a:off x="17250658" y="13187476"/>
            <a:ext cx="13773746" cy="3908762"/>
          </a:xfrm>
          <a:prstGeom prst="rect">
            <a:avLst/>
          </a:prstGeom>
          <a:noFill/>
        </p:spPr>
        <p:txBody>
          <a:bodyPr wrap="square" rtlCol="0">
            <a:spAutoFit/>
          </a:bodyPr>
          <a:lstStyle/>
          <a:p>
            <a:pPr algn="ctr"/>
            <a:r>
              <a:rPr lang="es-CO" sz="4400" b="1" dirty="0"/>
              <a:t>METODOLOGÍA DEL PROYECTO DE INVESTIGACIÓN </a:t>
            </a:r>
          </a:p>
          <a:p>
            <a:pPr algn="ctr"/>
            <a:endParaRPr lang="es-CO" sz="4400" b="1" dirty="0"/>
          </a:p>
          <a:p>
            <a:pPr algn="just"/>
            <a:r>
              <a:rPr lang="es-CO" sz="3200" dirty="0"/>
              <a:t>Es un estudio de tipo cohorte prospectivo. Los datos serán recolectados en la población de jugadoras profesionales del atlético Bucaramanga y en las del Real Santander. Se tendrán en cuenta criterios de inclusión y de exclusión, y la aplicación de test físicos avalados en nuestra población, para obtener resultados reproducibles. </a:t>
            </a:r>
          </a:p>
        </p:txBody>
      </p:sp>
      <p:sp>
        <p:nvSpPr>
          <p:cNvPr id="7" name="6 CuadroTexto"/>
          <p:cNvSpPr txBox="1"/>
          <p:nvPr/>
        </p:nvSpPr>
        <p:spPr>
          <a:xfrm>
            <a:off x="17250658" y="18761092"/>
            <a:ext cx="13773746" cy="7540526"/>
          </a:xfrm>
          <a:prstGeom prst="rect">
            <a:avLst/>
          </a:prstGeom>
          <a:noFill/>
        </p:spPr>
        <p:txBody>
          <a:bodyPr wrap="square" rtlCol="0">
            <a:spAutoFit/>
          </a:bodyPr>
          <a:lstStyle/>
          <a:p>
            <a:pPr algn="ctr"/>
            <a:endParaRPr lang="es-CO" sz="4400" b="1" dirty="0"/>
          </a:p>
          <a:p>
            <a:pPr algn="ctr"/>
            <a:r>
              <a:rPr lang="es-CO" sz="4400" b="1" dirty="0"/>
              <a:t>DISCUSIÓN</a:t>
            </a:r>
          </a:p>
          <a:p>
            <a:pPr algn="ctr"/>
            <a:endParaRPr lang="es-CO" sz="4400" b="1" dirty="0"/>
          </a:p>
          <a:p>
            <a:pPr algn="just"/>
            <a:r>
              <a:rPr lang="es-CO" sz="3200" dirty="0"/>
              <a:t>Al conocer la disminución de las lesiones osteomusculares en miembros inferiores que trae consigo la aplicación correcta del complejo entrenamiento integral FIFA11+ y sus efectos positivos para la mejora del rendimiento físico en jugadores profesionales de futbol, se podrá recomendar y extender su aplicación en diferentes ramas deportivas, como: baloncesto, voleibol, rugby, ultimate entre otros; influyendo así en el rendimiento continuo de los deportistas y de esta manera mejorar los resultados que se podrían obtener en cada una de las justas del deporte. Se evaluará de igual manera su papel protector en la presentación de lesiones como las del ligamento cruzado anterior al compararla con otros equipos femeninos profesionales. Este es un proyecto de investigación en fase de ejecución, por lo cual los resultados y conclusiones se publicaran posteriormente. </a:t>
            </a:r>
          </a:p>
        </p:txBody>
      </p:sp>
      <p:sp>
        <p:nvSpPr>
          <p:cNvPr id="8" name="7 CuadroTexto"/>
          <p:cNvSpPr txBox="1"/>
          <p:nvPr/>
        </p:nvSpPr>
        <p:spPr>
          <a:xfrm>
            <a:off x="17250658" y="34892982"/>
            <a:ext cx="13773746" cy="923330"/>
          </a:xfrm>
          <a:prstGeom prst="rect">
            <a:avLst/>
          </a:prstGeom>
          <a:noFill/>
        </p:spPr>
        <p:txBody>
          <a:bodyPr wrap="square" rtlCol="0">
            <a:spAutoFit/>
          </a:bodyPr>
          <a:lstStyle/>
          <a:p>
            <a:pPr algn="just"/>
            <a:r>
              <a:rPr lang="es-CO" b="1" dirty="0"/>
              <a:t>IMAGEN 2</a:t>
            </a:r>
            <a:r>
              <a:rPr lang="es-CO" dirty="0"/>
              <a:t>. Plancha. Deportista: Valentina Garnica.  Tronco debe estar paralelo al piso, recto, no hiperlordosis lumbar, las piernas deben estar abiertas a la misma distancia que la cadera y los codos deben estar apoyados en el suelo en flexión de 90°. </a:t>
            </a:r>
          </a:p>
          <a:p>
            <a:endParaRPr lang="es-CO" dirty="0"/>
          </a:p>
        </p:txBody>
      </p:sp>
      <p:sp>
        <p:nvSpPr>
          <p:cNvPr id="4" name="3 CuadroTexto"/>
          <p:cNvSpPr txBox="1"/>
          <p:nvPr/>
        </p:nvSpPr>
        <p:spPr>
          <a:xfrm>
            <a:off x="8047730" y="37858699"/>
            <a:ext cx="24353145" cy="4031873"/>
          </a:xfrm>
          <a:prstGeom prst="rect">
            <a:avLst/>
          </a:prstGeom>
          <a:noFill/>
        </p:spPr>
        <p:txBody>
          <a:bodyPr wrap="square" rtlCol="0">
            <a:spAutoFit/>
          </a:bodyPr>
          <a:lstStyle/>
          <a:p>
            <a:r>
              <a:rPr lang="es-CO" sz="4000"/>
              <a:t>BIBLIOGRAFÍA</a:t>
            </a:r>
            <a:endParaRPr lang="es-CO" sz="4000" dirty="0"/>
          </a:p>
          <a:p>
            <a:pPr algn="just"/>
            <a:endParaRPr lang="es-CO" sz="2400" dirty="0"/>
          </a:p>
          <a:p>
            <a:pPr algn="just"/>
            <a:r>
              <a:rPr lang="es-CO" sz="2400" dirty="0"/>
              <a:t>                            </a:t>
            </a:r>
          </a:p>
          <a:p>
            <a:pPr algn="just"/>
            <a:endParaRPr lang="es-CO" sz="2400" dirty="0"/>
          </a:p>
          <a:p>
            <a:pPr algn="just"/>
            <a:r>
              <a:rPr lang="es-CO" sz="2400" dirty="0"/>
              <a:t>                                     1.	</a:t>
            </a:r>
            <a:r>
              <a:rPr lang="es-CO" sz="2400" dirty="0" err="1"/>
              <a:t>Troule</a:t>
            </a:r>
            <a:r>
              <a:rPr lang="es-CO" sz="2400" dirty="0"/>
              <a:t> S, </a:t>
            </a:r>
            <a:r>
              <a:rPr lang="es-CO" sz="2400" dirty="0" err="1"/>
              <a:t>Casamichana</a:t>
            </a:r>
            <a:r>
              <a:rPr lang="es-CO" sz="2400" dirty="0"/>
              <a:t> D. </a:t>
            </a:r>
            <a:r>
              <a:rPr lang="es-CO" sz="2400" dirty="0" err="1"/>
              <a:t>Application</a:t>
            </a:r>
            <a:r>
              <a:rPr lang="es-CO" sz="2400" dirty="0"/>
              <a:t> of </a:t>
            </a:r>
            <a:r>
              <a:rPr lang="es-CO" sz="2400" dirty="0" err="1"/>
              <a:t>functional</a:t>
            </a:r>
            <a:r>
              <a:rPr lang="es-CO" sz="2400" dirty="0"/>
              <a:t> test </a:t>
            </a:r>
            <a:r>
              <a:rPr lang="es-CO" sz="2400" dirty="0" err="1"/>
              <a:t>to</a:t>
            </a:r>
            <a:r>
              <a:rPr lang="es-CO" sz="2400" dirty="0"/>
              <a:t> </a:t>
            </a:r>
            <a:r>
              <a:rPr lang="es-CO" sz="2400" dirty="0" err="1"/>
              <a:t>the</a:t>
            </a:r>
            <a:r>
              <a:rPr lang="es-CO" sz="2400" dirty="0"/>
              <a:t> </a:t>
            </a:r>
            <a:r>
              <a:rPr lang="es-CO" sz="2400" dirty="0" err="1"/>
              <a:t>detection</a:t>
            </a:r>
            <a:r>
              <a:rPr lang="es-CO" sz="2400" dirty="0"/>
              <a:t> of </a:t>
            </a:r>
            <a:r>
              <a:rPr lang="es-CO" sz="2400" dirty="0" err="1"/>
              <a:t>asymmetries</a:t>
            </a:r>
            <a:r>
              <a:rPr lang="es-CO" sz="2400" dirty="0"/>
              <a:t> in soccer </a:t>
            </a:r>
            <a:r>
              <a:rPr lang="es-CO" sz="2400" dirty="0" err="1"/>
              <a:t>players</a:t>
            </a:r>
            <a:r>
              <a:rPr lang="es-CO" sz="2400" dirty="0"/>
              <a:t>. </a:t>
            </a:r>
            <a:r>
              <a:rPr lang="es-CO" sz="2400" dirty="0" err="1"/>
              <a:t>Journal</a:t>
            </a:r>
            <a:r>
              <a:rPr lang="es-CO" sz="2400" dirty="0"/>
              <a:t> of Sport and </a:t>
            </a:r>
            <a:r>
              <a:rPr lang="es-CO" sz="2400" dirty="0" err="1"/>
              <a:t>Health</a:t>
            </a:r>
            <a:r>
              <a:rPr lang="es-CO" sz="2400" dirty="0"/>
              <a:t> </a:t>
            </a:r>
            <a:r>
              <a:rPr lang="es-CO" sz="2400" dirty="0" err="1"/>
              <a:t>Research</a:t>
            </a:r>
            <a:r>
              <a:rPr lang="es-CO" sz="2400" dirty="0"/>
              <a:t>. 2016; 8(1): 53-64.</a:t>
            </a:r>
          </a:p>
          <a:p>
            <a:pPr algn="just"/>
            <a:r>
              <a:rPr lang="es-CO" sz="2400" dirty="0"/>
              <a:t>                                         2.	</a:t>
            </a:r>
            <a:r>
              <a:rPr lang="es-CO" sz="2400" dirty="0" err="1"/>
              <a:t>Bizzini</a:t>
            </a:r>
            <a:r>
              <a:rPr lang="es-CO" sz="2400" dirty="0"/>
              <a:t> M, </a:t>
            </a:r>
            <a:r>
              <a:rPr lang="es-CO" sz="2400" dirty="0" err="1"/>
              <a:t>Junge</a:t>
            </a:r>
            <a:r>
              <a:rPr lang="es-CO" sz="2400" dirty="0"/>
              <a:t> A, Dvorak J. </a:t>
            </a:r>
            <a:r>
              <a:rPr lang="es-CO" sz="2400" dirty="0" err="1"/>
              <a:t>Implementation</a:t>
            </a:r>
            <a:r>
              <a:rPr lang="es-CO" sz="2400" dirty="0"/>
              <a:t> of </a:t>
            </a:r>
            <a:r>
              <a:rPr lang="es-CO" sz="2400" dirty="0" err="1"/>
              <a:t>the</a:t>
            </a:r>
            <a:r>
              <a:rPr lang="es-CO" sz="2400" dirty="0"/>
              <a:t> FIFA 11+ </a:t>
            </a:r>
            <a:r>
              <a:rPr lang="es-CO" sz="2400" dirty="0" err="1"/>
              <a:t>football</a:t>
            </a:r>
            <a:r>
              <a:rPr lang="es-CO" sz="2400" dirty="0"/>
              <a:t> </a:t>
            </a:r>
            <a:r>
              <a:rPr lang="es-CO" sz="2400" dirty="0" err="1"/>
              <a:t>warm</a:t>
            </a:r>
            <a:r>
              <a:rPr lang="es-CO" sz="2400" dirty="0"/>
              <a:t> up </a:t>
            </a:r>
            <a:r>
              <a:rPr lang="es-CO" sz="2400" dirty="0" err="1"/>
              <a:t>program</a:t>
            </a:r>
            <a:r>
              <a:rPr lang="es-CO" sz="2400" dirty="0"/>
              <a:t>: </a:t>
            </a:r>
            <a:r>
              <a:rPr lang="es-CO" sz="2400" dirty="0" err="1"/>
              <a:t>How</a:t>
            </a:r>
            <a:r>
              <a:rPr lang="es-CO" sz="2400" dirty="0"/>
              <a:t> to </a:t>
            </a:r>
            <a:r>
              <a:rPr lang="es-CO" sz="2400" dirty="0" err="1"/>
              <a:t>approach</a:t>
            </a:r>
            <a:r>
              <a:rPr lang="es-CO" sz="2400" dirty="0"/>
              <a:t> and </a:t>
            </a:r>
            <a:r>
              <a:rPr lang="es-CO" sz="2400" dirty="0" err="1"/>
              <a:t>convince</a:t>
            </a:r>
            <a:r>
              <a:rPr lang="es-CO" sz="2400" dirty="0"/>
              <a:t> </a:t>
            </a:r>
            <a:r>
              <a:rPr lang="es-CO" sz="2400" dirty="0" err="1"/>
              <a:t>the</a:t>
            </a:r>
            <a:r>
              <a:rPr lang="es-CO" sz="2400" dirty="0"/>
              <a:t> </a:t>
            </a:r>
            <a:r>
              <a:rPr lang="es-CO" sz="2400" dirty="0" err="1"/>
              <a:t>Football</a:t>
            </a:r>
            <a:r>
              <a:rPr lang="es-CO" sz="2400" dirty="0"/>
              <a:t> </a:t>
            </a:r>
            <a:r>
              <a:rPr lang="es-CO" sz="2400" dirty="0" err="1"/>
              <a:t>associations</a:t>
            </a:r>
            <a:r>
              <a:rPr lang="es-CO" sz="2400" dirty="0"/>
              <a:t> to </a:t>
            </a:r>
            <a:r>
              <a:rPr lang="es-CO" sz="2400" dirty="0" err="1"/>
              <a:t>invest</a:t>
            </a:r>
            <a:r>
              <a:rPr lang="es-CO" sz="2400" dirty="0"/>
              <a:t> in </a:t>
            </a:r>
            <a:r>
              <a:rPr lang="es-CO" sz="2400" dirty="0" err="1"/>
              <a:t>prevention</a:t>
            </a:r>
            <a:r>
              <a:rPr lang="es-CO" sz="2400" dirty="0"/>
              <a:t>. </a:t>
            </a:r>
          </a:p>
          <a:p>
            <a:pPr algn="just"/>
            <a:r>
              <a:rPr lang="es-CO" sz="2400" dirty="0"/>
              <a:t>                                                       Br J </a:t>
            </a:r>
            <a:r>
              <a:rPr lang="es-CO" sz="2400" dirty="0" err="1"/>
              <a:t>Sports</a:t>
            </a:r>
            <a:r>
              <a:rPr lang="es-CO" sz="2400" dirty="0"/>
              <a:t> </a:t>
            </a:r>
            <a:r>
              <a:rPr lang="es-CO" sz="2400" dirty="0" err="1"/>
              <a:t>Med</a:t>
            </a:r>
            <a:r>
              <a:rPr lang="es-CO" sz="2400" dirty="0"/>
              <a:t>. 2013; 47(12): 803–6.</a:t>
            </a:r>
          </a:p>
          <a:p>
            <a:pPr algn="just"/>
            <a:r>
              <a:rPr lang="es-CO" sz="2400" dirty="0"/>
              <a:t>                                              3.	</a:t>
            </a:r>
            <a:r>
              <a:rPr lang="es-CO" sz="2400" dirty="0" err="1"/>
              <a:t>Stubbe</a:t>
            </a:r>
            <a:r>
              <a:rPr lang="es-CO" sz="2400" dirty="0"/>
              <a:t> J, van </a:t>
            </a:r>
            <a:r>
              <a:rPr lang="es-CO" sz="2400" dirty="0" err="1"/>
              <a:t>Beijsterveldt</a:t>
            </a:r>
            <a:r>
              <a:rPr lang="es-CO" sz="2400" dirty="0"/>
              <a:t> A, van der </a:t>
            </a:r>
            <a:r>
              <a:rPr lang="es-CO" sz="2400" dirty="0" err="1"/>
              <a:t>Knaap</a:t>
            </a:r>
            <a:r>
              <a:rPr lang="es-CO" sz="2400" dirty="0"/>
              <a:t> S, </a:t>
            </a:r>
            <a:r>
              <a:rPr lang="es-CO" sz="2400" dirty="0" err="1"/>
              <a:t>Stege</a:t>
            </a:r>
            <a:r>
              <a:rPr lang="es-CO" sz="2400" dirty="0"/>
              <a:t> J, </a:t>
            </a:r>
            <a:r>
              <a:rPr lang="es-CO" sz="2400" dirty="0" err="1"/>
              <a:t>Verhagen</a:t>
            </a:r>
            <a:r>
              <a:rPr lang="es-CO" sz="2400" dirty="0"/>
              <a:t> E, van </a:t>
            </a:r>
            <a:r>
              <a:rPr lang="es-CO" sz="2400" dirty="0" err="1"/>
              <a:t>Mechelen</a:t>
            </a:r>
            <a:r>
              <a:rPr lang="es-CO" sz="2400" dirty="0"/>
              <a:t> W, </a:t>
            </a:r>
            <a:r>
              <a:rPr lang="es-CO" sz="2400" dirty="0" err="1"/>
              <a:t>Backx</a:t>
            </a:r>
            <a:r>
              <a:rPr lang="es-CO" sz="2400" dirty="0"/>
              <a:t> F. Injuries in </a:t>
            </a:r>
            <a:r>
              <a:rPr lang="es-CO" sz="2400" dirty="0" err="1"/>
              <a:t>professional</a:t>
            </a:r>
            <a:r>
              <a:rPr lang="es-CO" sz="2400" dirty="0"/>
              <a:t> </a:t>
            </a:r>
            <a:r>
              <a:rPr lang="es-CO" sz="2400" dirty="0" err="1"/>
              <a:t>male</a:t>
            </a:r>
            <a:r>
              <a:rPr lang="es-CO" sz="2400" dirty="0"/>
              <a:t> soccer </a:t>
            </a:r>
            <a:r>
              <a:rPr lang="es-CO" sz="2400" dirty="0" err="1"/>
              <a:t>players</a:t>
            </a:r>
            <a:r>
              <a:rPr lang="es-CO" sz="2400" dirty="0"/>
              <a:t> in </a:t>
            </a:r>
            <a:r>
              <a:rPr lang="es-CO" sz="2400" dirty="0" err="1"/>
              <a:t>the</a:t>
            </a:r>
            <a:r>
              <a:rPr lang="es-CO" sz="2400" dirty="0"/>
              <a:t> </a:t>
            </a:r>
            <a:r>
              <a:rPr lang="es-CO" sz="2400" dirty="0" err="1"/>
              <a:t>Netherlands</a:t>
            </a:r>
            <a:r>
              <a:rPr lang="es-CO" sz="2400" dirty="0"/>
              <a:t>: </a:t>
            </a:r>
          </a:p>
          <a:p>
            <a:pPr algn="just"/>
            <a:r>
              <a:rPr lang="es-CO" sz="2400" dirty="0"/>
              <a:t>                                                        a </a:t>
            </a:r>
            <a:r>
              <a:rPr lang="es-CO" sz="2400" dirty="0" err="1"/>
              <a:t>prospective</a:t>
            </a:r>
            <a:r>
              <a:rPr lang="es-CO" sz="2400" dirty="0"/>
              <a:t> </a:t>
            </a:r>
            <a:r>
              <a:rPr lang="es-CO" sz="2400" dirty="0" err="1"/>
              <a:t>cohort</a:t>
            </a:r>
            <a:r>
              <a:rPr lang="es-CO" sz="2400" dirty="0"/>
              <a:t> </a:t>
            </a:r>
            <a:r>
              <a:rPr lang="es-CO" sz="2400" dirty="0" err="1"/>
              <a:t>study</a:t>
            </a:r>
            <a:r>
              <a:rPr lang="es-CO" sz="2400" dirty="0"/>
              <a:t>. J </a:t>
            </a:r>
            <a:r>
              <a:rPr lang="es-CO" sz="2400" dirty="0" err="1"/>
              <a:t>Athl</a:t>
            </a:r>
            <a:r>
              <a:rPr lang="es-CO" sz="2400" dirty="0"/>
              <a:t> Train. 2015; 50(2): 211-6</a:t>
            </a:r>
          </a:p>
          <a:p>
            <a:pPr algn="just"/>
            <a:endParaRPr lang="es-CO" sz="2400" dirty="0"/>
          </a:p>
        </p:txBody>
      </p:sp>
      <p:pic>
        <p:nvPicPr>
          <p:cNvPr id="13" name="9 Imagen"/>
          <p:cNvPicPr/>
          <p:nvPr/>
        </p:nvPicPr>
        <p:blipFill>
          <a:blip r:embed="rId3" cstate="print">
            <a:extLst>
              <a:ext uri="{28A0092B-C50C-407E-A947-70E740481C1C}">
                <a14:useLocalDpi xmlns:a14="http://schemas.microsoft.com/office/drawing/2010/main" val="0"/>
              </a:ext>
            </a:extLst>
          </a:blip>
          <a:stretch>
            <a:fillRect/>
          </a:stretch>
        </p:blipFill>
        <p:spPr>
          <a:xfrm>
            <a:off x="5646012" y="27543755"/>
            <a:ext cx="7261246" cy="6568013"/>
          </a:xfrm>
          <a:prstGeom prst="rect">
            <a:avLst/>
          </a:prstGeom>
        </p:spPr>
      </p:pic>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8281" y="27543754"/>
            <a:ext cx="7238499" cy="656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ángulo 14"/>
          <p:cNvSpPr/>
          <p:nvPr/>
        </p:nvSpPr>
        <p:spPr>
          <a:xfrm>
            <a:off x="1780451" y="34892983"/>
            <a:ext cx="14018159" cy="1015663"/>
          </a:xfrm>
          <a:prstGeom prst="rect">
            <a:avLst/>
          </a:prstGeom>
        </p:spPr>
        <p:txBody>
          <a:bodyPr wrap="square">
            <a:spAutoFit/>
          </a:bodyPr>
          <a:lstStyle/>
          <a:p>
            <a:pPr algn="just"/>
            <a:r>
              <a:rPr lang="es-CO" sz="2000" b="1" dirty="0"/>
              <a:t>IMAGEN 1</a:t>
            </a:r>
            <a:r>
              <a:rPr lang="es-CO" sz="2000" dirty="0"/>
              <a:t>. Sentadilla. Deportista: Valentina Garnica. Flexión a 90°, no se debe realizar valgo con las rodillas, ni </a:t>
            </a:r>
            <a:r>
              <a:rPr lang="es-CO" sz="2000" dirty="0" err="1"/>
              <a:t>hiperflexión</a:t>
            </a:r>
            <a:r>
              <a:rPr lang="es-CO" sz="2000" dirty="0"/>
              <a:t> del tronco hacia adelante, se debe quedar simétricamente recto; los pies deben estar separados al mismo nivel que la cadera; la rodilla no debe sobrepasar la punta de los pies.</a:t>
            </a:r>
          </a:p>
        </p:txBody>
      </p:sp>
      <p:cxnSp>
        <p:nvCxnSpPr>
          <p:cNvPr id="16" name="Conector recto 15"/>
          <p:cNvCxnSpPr/>
          <p:nvPr/>
        </p:nvCxnSpPr>
        <p:spPr>
          <a:xfrm flipV="1">
            <a:off x="17250658" y="18902928"/>
            <a:ext cx="13773746" cy="20294"/>
          </a:xfrm>
          <a:prstGeom prst="line">
            <a:avLst/>
          </a:prstGeom>
          <a:ln w="38100">
            <a:solidFill>
              <a:schemeClr val="tx2"/>
            </a:solidFill>
          </a:ln>
        </p:spPr>
        <p:style>
          <a:lnRef idx="3">
            <a:schemeClr val="accent1"/>
          </a:lnRef>
          <a:fillRef idx="0">
            <a:schemeClr val="accent1"/>
          </a:fillRef>
          <a:effectRef idx="2">
            <a:schemeClr val="accent1"/>
          </a:effectRef>
          <a:fontRef idx="minor">
            <a:schemeClr val="tx1"/>
          </a:fontRef>
        </p:style>
      </p:cxnSp>
      <p:cxnSp>
        <p:nvCxnSpPr>
          <p:cNvPr id="19" name="Conector recto 18"/>
          <p:cNvCxnSpPr/>
          <p:nvPr/>
        </p:nvCxnSpPr>
        <p:spPr>
          <a:xfrm flipV="1">
            <a:off x="16282219" y="26974446"/>
            <a:ext cx="0" cy="9710910"/>
          </a:xfrm>
          <a:prstGeom prst="line">
            <a:avLst/>
          </a:prstGeom>
          <a:ln w="38100">
            <a:solidFill>
              <a:schemeClr val="accent1">
                <a:lumMod val="50000"/>
              </a:schemeClr>
            </a:solidFill>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95953937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TotalTime>
  <Words>610</Words>
  <Application>Microsoft Office PowerPoint</Application>
  <PresentationFormat>Personalizado</PresentationFormat>
  <Paragraphs>33</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Diana Carolina Medina Castellanos</dc:creator>
  <cp:lastModifiedBy>Henry Felipe Gomez Rios</cp:lastModifiedBy>
  <cp:revision>17</cp:revision>
  <dcterms:created xsi:type="dcterms:W3CDTF">2019-08-31T19:58:02Z</dcterms:created>
  <dcterms:modified xsi:type="dcterms:W3CDTF">2019-09-26T04:41:42Z</dcterms:modified>
</cp:coreProperties>
</file>